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81D-A3BD-4C79-94C2-F5D3A82B310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BDD3-D5F2-42AB-AB93-4DE11DCDC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3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A81D-A3BD-4C79-94C2-F5D3A82B310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BDD3-D5F2-42AB-AB93-4DE11DCDC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9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mtClean="0"/>
              <a:t>L’Enseignement Moral et Civique au cycle 3.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6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/>
              <a:t>LA MISE EN ŒUVRE EN CLASSE.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05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Quatre dispositifs ou méthodes pédagogiques</a:t>
            </a:r>
            <a:r>
              <a:rPr lang="fr-FR" b="0" smtClean="0"/>
              <a:t> sont à privilégier :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5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smtClean="0"/>
              <a:t>Des méthodes pour développer la réflexion des élèves (s’exprimer, argumenter, justifier un point de vue devant un groupe) .</a:t>
            </a:r>
            <a:br>
              <a:rPr lang="fr-FR" sz="2400" smtClean="0"/>
            </a:br>
            <a:endParaRPr lang="fr-FR" sz="2400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4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ENJEUX DE LA DVP POUR L’EMC.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29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2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CRÉER UN AUTRE RAPPORT AU SAVOIR ET A L’ELEVE. </a:t>
            </a:r>
            <a:endParaRPr lang="fr-F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34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/>
              <a:t>ENJEUX DU DEBAT REGLE POUR L’EMC.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8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/>
              <a:t>Les valeurs.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65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53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Quelques exemples: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01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/>
              <a:t>ENJEUX DU DILEMME MORAL POUR L’EMC.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DES METHODES POUR COOPERER,AGIR ENSEMBLE .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50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smtClean="0"/>
              <a:t>DES METHODES POUR FAIRE VIVRE LES REGLES ET LES VALEURS : les messages clairs.</a:t>
            </a:r>
            <a:endParaRPr lang="fr-FR" sz="2800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9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/>
              <a:t>ENJEUX POUR L’EMC.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51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4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/>
              <a:t>ENJEUX POUR L’EMC.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47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MAIS L’ENSEIGNEMENT DE L’EMC C’EST AUSSI :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9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        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9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MAIS L’ENSEIGNEMENT DE L’EMC C’EST AUSSI :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18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/>
              <a:t>Mais l’EMC c’est aussi au quotidien …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85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DES RESSOURCES: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67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47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8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/>
              <a:t>Comment enseigner l’EMC?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1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mtClean="0"/>
              <a:t>Les quatre dimensions constitutives de l’EMC.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9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2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4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67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Affichage à l'écran (4:3)</PresentationFormat>
  <Paragraphs>21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L’Enseignement Moral et Civique au cycle 3.</vt:lpstr>
      <vt:lpstr>Les valeurs.</vt:lpstr>
      <vt:lpstr>         </vt:lpstr>
      <vt:lpstr>Comment enseigner l’EMC?</vt:lpstr>
      <vt:lpstr>Présentation PowerPoint</vt:lpstr>
      <vt:lpstr>Les quatre dimensions constitutives de l’EMC.</vt:lpstr>
      <vt:lpstr>Présentation PowerPoint</vt:lpstr>
      <vt:lpstr>Présentation PowerPoint</vt:lpstr>
      <vt:lpstr>Présentation PowerPoint</vt:lpstr>
      <vt:lpstr>Présentation PowerPoint</vt:lpstr>
      <vt:lpstr>LA MISE EN ŒUVRE EN CLASSE.</vt:lpstr>
      <vt:lpstr>Quatre dispositifs ou méthodes pédagogiques sont à privilégier :</vt:lpstr>
      <vt:lpstr>Des méthodes pour développer la réflexion des élèves (s’exprimer, argumenter, justifier un point de vue devant un groupe) . </vt:lpstr>
      <vt:lpstr>ENJEUX DE LA DVP POUR L’EMC.</vt:lpstr>
      <vt:lpstr>Présentation PowerPoint</vt:lpstr>
      <vt:lpstr>CRÉER UN AUTRE RAPPORT AU SAVOIR ET A L’ELEVE. </vt:lpstr>
      <vt:lpstr>Présentation PowerPoint</vt:lpstr>
      <vt:lpstr>Présentation PowerPoint</vt:lpstr>
      <vt:lpstr>ENJEUX DU DEBAT REGLE POUR L’EMC.</vt:lpstr>
      <vt:lpstr>Présentation PowerPoint</vt:lpstr>
      <vt:lpstr>Quelques exemples:</vt:lpstr>
      <vt:lpstr>Présentation PowerPoint</vt:lpstr>
      <vt:lpstr>ENJEUX DU DILEMME MORAL POUR L’EMC.</vt:lpstr>
      <vt:lpstr>DES METHODES POUR COOPERER,AGIR ENSEMBLE .</vt:lpstr>
      <vt:lpstr>DES METHODES POUR FAIRE VIVRE LES REGLES ET LES VALEURS : les messages clairs.</vt:lpstr>
      <vt:lpstr>ENJEUX POUR L’EMC.</vt:lpstr>
      <vt:lpstr>Présentation PowerPoint</vt:lpstr>
      <vt:lpstr>ENJEUX POUR L’EMC.</vt:lpstr>
      <vt:lpstr>MAIS L’ENSEIGNEMENT DE L’EMC C’EST AUSSI :</vt:lpstr>
      <vt:lpstr>MAIS L’ENSEIGNEMENT DE L’EMC C’EST AUSSI :</vt:lpstr>
      <vt:lpstr>Mais l’EMC c’est aussi au quotidien …</vt:lpstr>
      <vt:lpstr>DES RESSOURCES: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L’Enseignement Moral et Civique au cycle 3.</dc:title>
  <dc:creator>utilisateur</dc:creator>
  <cp:lastModifiedBy>utilisateur</cp:lastModifiedBy>
  <cp:revision>2</cp:revision>
  <dcterms:created xsi:type="dcterms:W3CDTF">2016-01-21T09:11:48Z</dcterms:created>
  <dcterms:modified xsi:type="dcterms:W3CDTF">2016-01-21T09:12:37Z</dcterms:modified>
</cp:coreProperties>
</file>